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7DE"/>
    <a:srgbClr val="543480"/>
    <a:srgbClr val="FCA8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0969" y="0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г. Петропавловск-Камчатский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10" y="4611231"/>
            <a:ext cx="3929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МАОУ «Средняя школа № 36»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Петропавловск-Камчатского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: 3 «Г»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Классный руководитель:</a:t>
            </a:r>
          </a:p>
          <a:p>
            <a:pPr algn="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Глухович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Маргарита Владимировна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6A4C852F-2E05-4228-AA28-6FCF0DFA0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58844"/>
            <a:ext cx="7700555" cy="2425327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Экологический субботник</a:t>
            </a:r>
            <a:endParaRPr lang="en-US" sz="8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73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a55047f-ab37-4875-9399-f638aee8fd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235132"/>
            <a:ext cx="6015991" cy="4108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4297" y="4676503"/>
            <a:ext cx="7419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Для природы важен каждый живой организм, </a:t>
            </a:r>
          </a:p>
          <a:p>
            <a:pPr algn="ctr"/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а для людей важна природа!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e4970e-4445-4b5a-92eb-43a5a46375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209005"/>
            <a:ext cx="6736087" cy="4492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6080" y="4807132"/>
            <a:ext cx="5956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Пора бы человечеству понять,</a:t>
            </a:r>
          </a:p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Богатства у природы отбирая,</a:t>
            </a:r>
          </a:p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Что Землю тоже нужно охранять,</a:t>
            </a:r>
          </a:p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Она как мы  - такая же живая!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ff36ee-9b9d-4326-99d6-553b2d096d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69817"/>
            <a:ext cx="5212080" cy="5212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5532" y="5329646"/>
            <a:ext cx="5708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Сохраняя природу – мы сохраняем жизнь!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764" y="822960"/>
            <a:ext cx="73935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Мы ходим на субботник!</a:t>
            </a:r>
          </a:p>
          <a:p>
            <a:pPr algn="ctr"/>
            <a:endParaRPr lang="ru-RU" sz="8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А вы?</a:t>
            </a:r>
            <a:endParaRPr lang="ru-RU" sz="8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80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Экологический субботник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203</cp:lastModifiedBy>
  <cp:revision>7</cp:revision>
  <dcterms:created xsi:type="dcterms:W3CDTF">2019-02-21T15:01:25Z</dcterms:created>
  <dcterms:modified xsi:type="dcterms:W3CDTF">2021-05-11T23:48:22Z</dcterms:modified>
</cp:coreProperties>
</file>